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2221"/>
    <a:srgbClr val="666377"/>
    <a:srgbClr val="0F3600"/>
    <a:srgbClr val="043449"/>
    <a:srgbClr val="5E6373"/>
    <a:srgbClr val="A8B1AA"/>
    <a:srgbClr val="A1646A"/>
    <a:srgbClr val="DE8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22" autoAdjust="0"/>
    <p:restoredTop sz="94660"/>
  </p:normalViewPr>
  <p:slideViewPr>
    <p:cSldViewPr snapToGrid="0">
      <p:cViewPr>
        <p:scale>
          <a:sx n="75" d="100"/>
          <a:sy n="75" d="100"/>
        </p:scale>
        <p:origin x="710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7BC76-B972-F2A6-576C-B4EA2A7895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8E9E5-3E59-2CE5-3152-A1F16A0E1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55046-9A0B-D774-C6B9-E637A39F2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26/01/2026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88F71-DD25-EE01-6850-CEECB11B3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19CE2-749A-5BF4-2CAB-F9D9BD68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792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4063B-EB39-76DA-A051-D8FAC906E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DB1E51-8895-7952-069C-D7867E9B2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F3769-856D-F0B3-BF0A-15A23EF15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26/01/2026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6EBE0-15FD-C626-31D6-058E070C6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ACBD-467D-FBF8-B2C5-D1CE5434D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161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84DB61-4D2B-68CF-742E-5A2105D9B9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04C7BC-EC4F-357D-939C-4A83A618D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032C4-7D52-32CD-51D7-5C3BD443D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26/01/2026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571C-4BA8-67BD-6E9C-DA74F3E17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83481-9B41-1C55-288F-43E0117E4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08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3A22-CFF4-4FD7-0D01-6EE68517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B49A3-DFA0-9882-CD99-538989B73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EB6CB-FDB0-56FF-A250-1015EC61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26/01/2026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FBB6D-B890-5AE4-3B14-2A4C6A6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9148-B801-AC1D-E9B3-870EFF6B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890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52DC4-092C-0B67-3BBC-AFDDA87D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1B5A0-6594-0923-4A2D-2DDD6C713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695A1-481B-1E79-2E31-36E387D49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26/01/2026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B2A26-D894-5162-8BAD-06D00A3D4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9580A-6AF6-2F2D-E30F-FC3EE8F0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286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F7AA-B3FD-79B1-6AE2-3B064842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705DF-4D6A-0CF5-F9B8-23F3D0FB4F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C15D0-5599-0240-1BD5-801CC578E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AD005-3CCE-AF19-FF1B-7F29C499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26/01/2026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ED1DED-B187-C2EE-DDEF-28CDB740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BD4A4-D064-B5E9-DDBC-5E25E045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63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4A74-C41A-1F71-1477-CA09AEF6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CE21-9169-0F94-410E-B938AEAD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B15C6-473E-7784-23D3-B6ED2DE9B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5864F0-E273-1F16-F0EB-B9F1B83158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4FF94E-0507-5E82-2BCF-7377114B1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FA44A3-0114-DDA4-9EF0-87E91D2A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26/01/2026</a:t>
            </a:fld>
            <a:endParaRPr lang="pt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377783-660C-D39E-D2D0-6BF98D15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F9AA5-8E4F-F7CD-33E9-B7794BBA1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9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9312F-4DAF-FAE5-4AAB-39B9691CE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B131BF-B9FF-7C84-D45F-474D7612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26/01/2026</a:t>
            </a:fld>
            <a:endParaRPr lang="pt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417E3-436F-2E84-921B-74484C528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9EE9F0-1DBC-F573-E2B8-CE20062EB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446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5B57E-F04B-3079-73B8-0639DE60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26/01/2026</a:t>
            </a:fld>
            <a:endParaRPr lang="pt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03B380-ACEB-CD8B-67A4-2F1E1BBF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EE92F-E2C0-BA3B-6029-371530206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51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C2615-22F2-8C54-6D75-63EF3395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6110E-3510-7B75-9DE8-11604C4E1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ACEA4-DEB3-385B-3A00-9AF343D2D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2596-EC95-1BA2-DF68-782AA9EFD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26/01/2026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09BAC-1C7A-8528-AEBC-5C30A657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BCBF8-26D8-B80D-6ED8-E1990085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76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44614-450D-FCEA-96D2-8AF8DD828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7AED-23F5-E5F4-2AB6-6F439C3756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97F53-5FC6-9663-C31B-3382DB0B4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7D5A1-4694-A2B5-7474-6DB6B75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26/01/2026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19BA5-7361-BD5F-8D49-7ED81FE3B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CF5C22-5CFF-C0C7-67A9-9A035C1F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397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A441DD-D9B4-033A-06AE-39F00A091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5B379-CA6C-C0BC-5953-4E354ED1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5C338-5207-ABFC-FD22-01E247CC7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9ADE-8CFD-4149-873B-3F8662D8AEAA}" type="datetimeFigureOut">
              <a:rPr lang="pt-BR" smtClean="0"/>
              <a:t>26/01/2026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E2FBA-F896-00F0-594A-7D3813B62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B4833-CF0B-3672-8589-BF102C0ED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083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linedoctranslator.com/fr/?utm_source=onlinedoctranslator&amp;utm_medium=pptx&amp;utm_campaign=attribution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EC13DD-AC22-48CB-6771-9744EF262B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94593" y="3544213"/>
            <a:ext cx="4524824" cy="591114"/>
          </a:xfrm>
        </p:spPr>
        <p:txBody>
          <a:bodyPr>
            <a:noAutofit/>
          </a:bodyPr>
          <a:lstStyle/>
          <a:p>
            <a:pPr algn="l" rtl="0"/>
            <a:r>
              <a:rPr lang="pt-BR" sz="4400" b="1" dirty="0">
                <a:latin typeface="Montserrat Black" panose="00000A00000000000000" pitchFamily="50" charset="0"/>
              </a:rPr>
              <a:t>PRIANT LES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89712EC-6349-7CF0-DC49-6EB3177143C1}"/>
              </a:ext>
            </a:extLst>
          </p:cNvPr>
          <p:cNvSpPr txBox="1">
            <a:spLocks/>
          </p:cNvSpPr>
          <p:nvPr/>
        </p:nvSpPr>
        <p:spPr>
          <a:xfrm>
            <a:off x="4732301" y="3877478"/>
            <a:ext cx="6173391" cy="12579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pt-BR" sz="7200" dirty="0" err="1">
                <a:solidFill>
                  <a:srgbClr val="942221"/>
                </a:solidFill>
                <a:latin typeface="Arizonia" panose="02000507060000020003" pitchFamily="2" charset="0"/>
              </a:rPr>
              <a:t>noms</a:t>
            </a:r>
            <a:r>
              <a:rPr lang="pt-BR" sz="7200" dirty="0">
                <a:solidFill>
                  <a:srgbClr val="942221"/>
                </a:solidFill>
                <a:latin typeface="Arizonia" panose="02000507060000020003" pitchFamily="2" charset="0"/>
              </a:rPr>
              <a:t> </a:t>
            </a:r>
            <a:r>
              <a:rPr lang="pt-BR" sz="7200" dirty="0" err="1">
                <a:solidFill>
                  <a:srgbClr val="942221"/>
                </a:solidFill>
                <a:latin typeface="Arizonia" panose="02000507060000020003" pitchFamily="2" charset="0"/>
              </a:rPr>
              <a:t>de</a:t>
            </a:r>
            <a:r>
              <a:rPr lang="pt-BR" sz="7200" dirty="0">
                <a:solidFill>
                  <a:srgbClr val="942221"/>
                </a:solidFill>
                <a:latin typeface="Arizonia" panose="02000507060000020003" pitchFamily="2" charset="0"/>
              </a:rPr>
              <a:t> </a:t>
            </a:r>
            <a:r>
              <a:rPr lang="pt-BR" sz="7200" dirty="0" err="1">
                <a:solidFill>
                  <a:srgbClr val="942221"/>
                </a:solidFill>
                <a:latin typeface="Arizonia" panose="02000507060000020003" pitchFamily="2" charset="0"/>
              </a:rPr>
              <a:t>Dieu</a:t>
            </a:r>
            <a:endParaRPr lang="pt-BR" sz="7200" dirty="0">
              <a:solidFill>
                <a:srgbClr val="942221"/>
              </a:solidFill>
              <a:latin typeface="Arizonia" panose="02000507060000020003" pitchFamily="2" charset="0"/>
            </a:endParaRPr>
          </a:p>
          <a:p>
            <a:pPr algn="l" rtl="0"/>
            <a:endParaRPr lang="pt-BR" sz="7200" dirty="0">
              <a:solidFill>
                <a:srgbClr val="942221"/>
              </a:solidFill>
              <a:latin typeface="Arizonia" panose="02000507060000020003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0B0460-4ED6-1CE3-FAFB-0D303AEE916E}"/>
              </a:ext>
            </a:extLst>
          </p:cNvPr>
          <p:cNvSpPr txBox="1"/>
          <p:nvPr/>
        </p:nvSpPr>
        <p:spPr>
          <a:xfrm>
            <a:off x="4009601" y="6284012"/>
            <a:ext cx="54697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pt-BR" sz="1600" dirty="0">
                <a:solidFill>
                  <a:schemeClr val="bg1"/>
                </a:solidFill>
                <a:latin typeface="Montserrat SemiBold" panose="00000700000000000000" pitchFamily="50" charset="0"/>
              </a:rPr>
              <a:t>JOURNÉE INTERNATIONALE DE PRIÈRE DES FEMMES 2026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40CC5A-37B3-9EAA-31B6-B2B649A9830C}"/>
              </a:ext>
            </a:extLst>
          </p:cNvPr>
          <p:cNvSpPr txBox="1"/>
          <p:nvPr/>
        </p:nvSpPr>
        <p:spPr>
          <a:xfrm>
            <a:off x="5704056" y="4960708"/>
            <a:ext cx="4648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000" dirty="0"/>
              <a:t>Écrit par Ardis Dick Stenbakken</a:t>
            </a:r>
          </a:p>
          <a:p>
            <a:pPr algn="l" rtl="0"/>
            <a:r>
              <a:rPr lang="en-US" sz="2000" dirty="0"/>
              <a:t> </a:t>
            </a:r>
          </a:p>
        </p:txBody>
      </p:sp>
      <p:sp>
        <p:nvSpPr>
          <p:cNvPr id="100010001" name="ODT_ATTR_LBL_SHAPE">
            <a:extLst>
              <a:ext uri="{FF2B5EF4-FFF2-40B4-BE49-F238E27FC236}">
                <a16:creationId xmlns:a16="http://schemas.microsoft.com/office/drawing/2014/main" id="{ADCB8724-23CD-4EE8-B5B5-3CB2DDF8932E}"/>
              </a:ext>
            </a:extLst>
          </p:cNvPr>
          <p:cNvSpPr txBox="1"/>
          <p:nvPr/>
        </p:nvSpPr>
        <p:spPr>
          <a:xfrm>
            <a:off x="0" y="0"/>
            <a:ext cx="5000000" cy="276999"/>
          </a:xfrm>
          <a:prstGeom prst="rect">
            <a:avLst/>
          </a:prstGeom>
          <a:solidFill>
            <a:srgbClr val="FAFAFA"/>
          </a:solidFill>
        </p:spPr>
        <p:txBody>
          <a:bodyPr wrap="none" lIns="288000">
            <a:spAutoFit/>
          </a:bodyPr>
          <a:lstStyle/>
          <a:p>
            <a:pPr rtl="0"/>
            <a:r>
              <a:rPr lang="en-US" sz="1000" dirty="0">
                <a:solidFill>
                  <a:srgbClr val="0F2B46"/>
                </a:solidFill>
                <a:effectLst/>
                <a:latin typeface="Roboto" panose="02000000000000000000" pitchFamily="2" charset="0"/>
              </a:rPr>
              <a:t>Traduit de Anglais vers Français - </a:t>
            </a:r>
            <a:r>
              <a:rPr lang="en-US" sz="1000" u="sng" dirty="0">
                <a:solidFill>
                  <a:srgbClr val="0F2B46"/>
                </a:solidFill>
                <a:effectLst/>
                <a:latin typeface="Roboto" panose="02000000000000000000" pitchFamily="2" charset="0"/>
                <a:hlinkClick r:id="rId3" tooltip="Doc Translator - www.onlinedoctranslator.com"/>
              </a:rPr>
              <a:t>www.onlinedoctranslator.com</a:t>
            </a:r>
            <a:endParaRPr lang="en-US" sz="1000" dirty="0"/>
          </a:p>
        </p:txBody>
      </p:sp>
      <p:pic>
        <p:nvPicPr>
          <p:cNvPr id="1000100002" name="ODT_ATTR_LBL_LOGO">
            <a:extLst>
              <a:ext uri="{FF2B5EF4-FFF2-40B4-BE49-F238E27FC236}">
                <a16:creationId xmlns:a16="http://schemas.microsoft.com/office/drawing/2014/main" id="{B066AC4A-9A1C-4C10-800A-DAF9F276438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00"/>
            <a:ext cx="316230" cy="17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9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4BA176-4F47-4976-0F1D-34B98822C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D9A2F-8B97-BECC-8FE6-21089B26B3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67104"/>
            <a:ext cx="10153072" cy="4510520"/>
          </a:xfrm>
        </p:spPr>
        <p:txBody>
          <a:bodyPr>
            <a:normAutofit/>
          </a:bodyPr>
          <a:lstStyle/>
          <a:p>
            <a:pPr lvl="0" algn="l" rtl="0"/>
            <a:endParaRPr lang="en-CA" sz="4000" i="1" dirty="0"/>
          </a:p>
          <a:p>
            <a:pPr lvl="0" algn="l" rtl="0"/>
            <a:r>
              <a:rPr lang="en-CA" sz="3600" i="1" dirty="0" err="1"/>
              <a:t>Écritures</a:t>
            </a:r>
            <a:r>
              <a:rPr lang="en-CA" sz="3600" i="1" dirty="0"/>
              <a:t> : </a:t>
            </a:r>
            <a:r>
              <a:rPr lang="en-CA" sz="3600" dirty="0" err="1"/>
              <a:t>Psaume</a:t>
            </a:r>
            <a:r>
              <a:rPr lang="en-CA" sz="3600" dirty="0"/>
              <a:t> 33:6-9 ; Jérémie 32:17 ; Col. 1:17</a:t>
            </a:r>
          </a:p>
          <a:p>
            <a:pPr lvl="0" algn="l" rtl="0"/>
            <a:endParaRPr lang="en-US" sz="3600" dirty="0"/>
          </a:p>
          <a:p>
            <a:pPr lvl="0" algn="l" rtl="0"/>
            <a:r>
              <a:rPr lang="en-CA" sz="3600" i="1" dirty="0" err="1"/>
              <a:t>Prière</a:t>
            </a:r>
            <a:r>
              <a:rPr lang="en-CA" sz="3600" i="1" dirty="0"/>
              <a:t> : </a:t>
            </a:r>
            <a:r>
              <a:rPr lang="en-CA" sz="3600" dirty="0"/>
              <a:t>Tu es le Dieu tout-puissant. </a:t>
            </a:r>
            <a:r>
              <a:rPr lang="en-CA" sz="3600" dirty="0" err="1"/>
              <a:t>Accorde</a:t>
            </a:r>
            <a:r>
              <a:rPr lang="en-CA" sz="3600" dirty="0"/>
              <a:t>-moi </a:t>
            </a:r>
            <a:br>
              <a:rPr lang="en-CA" sz="3600" dirty="0"/>
            </a:br>
            <a:r>
              <a:rPr lang="en-CA" sz="3600" dirty="0"/>
              <a:t>la foi et la confiance nécessaires pour me </a:t>
            </a:r>
            <a:r>
              <a:rPr lang="en-CA" sz="3600" dirty="0" err="1"/>
              <a:t>fier</a:t>
            </a:r>
            <a:r>
              <a:rPr lang="en-CA" sz="3600" dirty="0"/>
              <a:t> </a:t>
            </a:r>
            <a:br>
              <a:rPr lang="en-CA" sz="3600" dirty="0"/>
            </a:br>
            <a:r>
              <a:rPr lang="en-CA" sz="3600" dirty="0"/>
              <a:t>à ta force infinie, sachant que rien n'est impossible pour </a:t>
            </a:r>
            <a:r>
              <a:rPr lang="en-CA" sz="3600" dirty="0" err="1"/>
              <a:t>toi</a:t>
            </a:r>
            <a:r>
              <a:rPr lang="en-CA" sz="3600" dirty="0"/>
              <a:t>.</a:t>
            </a:r>
            <a:endParaRPr lang="en-US" sz="3600" dirty="0"/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A00C6CC-D09C-394D-2A68-3046234ED2A2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Omnipotent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361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0E96CC-62F1-7293-70A0-B9ACEEE02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BE484-0154-9A05-0A5C-C880A1ABC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116" y="2075956"/>
            <a:ext cx="10388600" cy="4611831"/>
          </a:xfrm>
        </p:spPr>
        <p:txBody>
          <a:bodyPr>
            <a:normAutofit/>
          </a:bodyPr>
          <a:lstStyle/>
          <a:p>
            <a:pPr lvl="0" algn="l" rtl="0"/>
            <a:endParaRPr lang="en-US" sz="4000" i="1" dirty="0"/>
          </a:p>
          <a:p>
            <a:pPr lvl="0" algn="l" rtl="0"/>
            <a:r>
              <a:rPr lang="en-US" sz="3600" i="1" dirty="0" err="1"/>
              <a:t>Écritures</a:t>
            </a:r>
            <a:r>
              <a:rPr lang="en-US" sz="3600" i="1" dirty="0"/>
              <a:t> : </a:t>
            </a:r>
            <a:r>
              <a:rPr lang="en-US" sz="3600" dirty="0" err="1"/>
              <a:t>Genèse</a:t>
            </a:r>
            <a:r>
              <a:rPr lang="en-US" sz="3600" dirty="0"/>
              <a:t> 1-2 ; Isaïe 40:28 ; Jean 1:1-5</a:t>
            </a:r>
          </a:p>
          <a:p>
            <a:pPr marL="0" lvl="0" indent="0" algn="l" rtl="0">
              <a:buNone/>
            </a:pPr>
            <a:endParaRPr lang="en-US" sz="3600" dirty="0"/>
          </a:p>
          <a:p>
            <a:pPr lvl="0" algn="l" rtl="0"/>
            <a:r>
              <a:rPr lang="en-US" sz="3600" i="1" dirty="0" err="1"/>
              <a:t>Prière</a:t>
            </a:r>
            <a:r>
              <a:rPr lang="en-US" sz="3600" i="1" dirty="0"/>
              <a:t> : </a:t>
            </a:r>
            <a:r>
              <a:rPr lang="en-US" sz="3600" dirty="0"/>
              <a:t>Ô Créateur tout-puissant, je suis émerveillé(e) de voir comment Toi qui as créé le soleil, la lune et </a:t>
            </a:r>
            <a:br>
              <a:rPr lang="en-US" sz="3600" dirty="0"/>
            </a:br>
            <a:r>
              <a:rPr lang="en-US" sz="3600" dirty="0"/>
              <a:t>les étoiles, </a:t>
            </a:r>
            <a:r>
              <a:rPr lang="en-US" sz="3600" dirty="0" err="1"/>
              <a:t>tu</a:t>
            </a:r>
            <a:r>
              <a:rPr lang="en-US" sz="3600" dirty="0"/>
              <a:t> désires une relation avec moi. Merci ! Aide-moi à </a:t>
            </a:r>
            <a:r>
              <a:rPr lang="en-US" sz="3600" dirty="0" err="1"/>
              <a:t>percevoir</a:t>
            </a:r>
            <a:r>
              <a:rPr lang="en-US" sz="3600" dirty="0"/>
              <a:t> ta beauté qui </a:t>
            </a:r>
            <a:r>
              <a:rPr lang="en-US" sz="3600" dirty="0" err="1"/>
              <a:t>m'entoure</a:t>
            </a:r>
            <a:r>
              <a:rPr lang="en-US" sz="3600" dirty="0"/>
              <a:t> </a:t>
            </a:r>
            <a:br>
              <a:rPr lang="en-US" sz="3600" dirty="0"/>
            </a:br>
            <a:r>
              <a:rPr lang="en-US" sz="3600" dirty="0" err="1"/>
              <a:t>chaque</a:t>
            </a:r>
            <a:r>
              <a:rPr lang="en-US" sz="3600" dirty="0"/>
              <a:t> jour.</a:t>
            </a:r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5B42934-AD8D-37A8-9C78-E38D15F70EF2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Puissant Créateur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56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53A72F-A4EF-294E-3B55-45940142D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55804-D11F-384F-A597-DFAB80534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118" y="2255596"/>
            <a:ext cx="10260195" cy="4611831"/>
          </a:xfrm>
        </p:spPr>
        <p:txBody>
          <a:bodyPr>
            <a:normAutofit fontScale="92500" lnSpcReduction="20000"/>
          </a:bodyPr>
          <a:lstStyle/>
          <a:p>
            <a:pPr lvl="0" algn="l" rtl="0"/>
            <a:endParaRPr lang="en-US" sz="3600" i="1" dirty="0"/>
          </a:p>
          <a:p>
            <a:pPr lvl="0" algn="l" rtl="0"/>
            <a:r>
              <a:rPr lang="en-US" sz="3900" i="1" dirty="0" err="1"/>
              <a:t>Écritures</a:t>
            </a:r>
            <a:r>
              <a:rPr lang="en-US" sz="3900" i="1" dirty="0"/>
              <a:t> : </a:t>
            </a:r>
            <a:r>
              <a:rPr lang="en-US" sz="3900" dirty="0" err="1"/>
              <a:t>Psaume</a:t>
            </a:r>
            <a:r>
              <a:rPr lang="en-US" sz="3900" dirty="0"/>
              <a:t> 13:5 ; Jean 3:16,17 ; 1 Jean 4:7-10, 19</a:t>
            </a:r>
          </a:p>
          <a:p>
            <a:pPr marL="0" lvl="0" indent="0" algn="l" rtl="0">
              <a:buNone/>
            </a:pPr>
            <a:endParaRPr lang="en-US" sz="2700" dirty="0"/>
          </a:p>
          <a:p>
            <a:pPr lvl="0" algn="l" rtl="0">
              <a:lnSpc>
                <a:spcPct val="100000"/>
              </a:lnSpc>
            </a:pPr>
            <a:r>
              <a:rPr lang="en-US" sz="3900" i="1" dirty="0" err="1"/>
              <a:t>Prière</a:t>
            </a:r>
            <a:r>
              <a:rPr lang="en-US" sz="3900" i="1" dirty="0"/>
              <a:t> : </a:t>
            </a:r>
            <a:r>
              <a:rPr lang="en-US" sz="3900" dirty="0"/>
              <a:t>Seigneur, ton amour est sans limites et désintéressé. Aide-moi à avoir confiance </a:t>
            </a:r>
            <a:r>
              <a:rPr lang="en-US" sz="3900" dirty="0" err="1"/>
              <a:t>en</a:t>
            </a:r>
            <a:r>
              <a:rPr lang="en-US" sz="3900" dirty="0"/>
              <a:t> ton amour inconditionnel, surtout lorsque je suis tenté de le percevoir comme dépendant de mes actions. Apprends-moi à aimer les autres </a:t>
            </a:r>
            <a:r>
              <a:rPr lang="en-US" sz="3900" dirty="0" err="1"/>
              <a:t>comme</a:t>
            </a:r>
            <a:r>
              <a:rPr lang="en-US" sz="3900" dirty="0"/>
              <a:t> </a:t>
            </a:r>
            <a:r>
              <a:rPr lang="en-US" sz="3900" dirty="0" err="1"/>
              <a:t>tu</a:t>
            </a:r>
            <a:r>
              <a:rPr lang="en-US" sz="3900" dirty="0"/>
              <a:t> m'as aimé le premier.</a:t>
            </a:r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FA97B6-531E-CEBF-3DE9-63BCFE10FAC3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Amour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377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10CA2A-EB87-6A26-AF1B-CDB9959BE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83A612-C54D-4593-F182-4A7E5E870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545" y="2330487"/>
            <a:ext cx="10184781" cy="4611831"/>
          </a:xfrm>
        </p:spPr>
        <p:txBody>
          <a:bodyPr>
            <a:normAutofit fontScale="85000" lnSpcReduction="10000"/>
          </a:bodyPr>
          <a:lstStyle/>
          <a:p>
            <a:pPr lvl="0" algn="l" rtl="0"/>
            <a:endParaRPr lang="en-US" sz="3600" i="1" dirty="0"/>
          </a:p>
          <a:p>
            <a:pPr lvl="0" algn="l" rtl="0"/>
            <a:r>
              <a:rPr lang="en-US" sz="3900" i="1" dirty="0" err="1"/>
              <a:t>Écritures</a:t>
            </a:r>
            <a:r>
              <a:rPr lang="en-US" sz="3900" i="1" dirty="0"/>
              <a:t> : </a:t>
            </a:r>
            <a:r>
              <a:rPr lang="en-US" sz="3900" dirty="0" err="1"/>
              <a:t>Psaume</a:t>
            </a:r>
            <a:r>
              <a:rPr lang="en-US" sz="3900" dirty="0"/>
              <a:t> 68:5,6 ; Luc 11:1–4 ; Romains 8:15–17</a:t>
            </a:r>
          </a:p>
          <a:p>
            <a:pPr marL="0" lvl="0" indent="0" algn="l" rtl="0">
              <a:buNone/>
            </a:pPr>
            <a:endParaRPr lang="en-US" sz="3900" dirty="0"/>
          </a:p>
          <a:p>
            <a:pPr lvl="0" algn="l" rtl="0"/>
            <a:r>
              <a:rPr lang="en-US" sz="3900" i="1" dirty="0" err="1"/>
              <a:t>Prière</a:t>
            </a:r>
            <a:r>
              <a:rPr lang="en-US" sz="3900" i="1" dirty="0"/>
              <a:t> : </a:t>
            </a:r>
            <a:r>
              <a:rPr lang="en-US" sz="3900" dirty="0"/>
              <a:t>Père céleste, merci de m'avoir </a:t>
            </a:r>
            <a:r>
              <a:rPr lang="en-US" sz="3900" dirty="0" err="1"/>
              <a:t>appelé</a:t>
            </a:r>
            <a:r>
              <a:rPr lang="en-US" sz="3900" dirty="0"/>
              <a:t> ton enfant. Aide-moi à comprendre comment </a:t>
            </a:r>
            <a:r>
              <a:rPr lang="en-US" sz="3900" dirty="0" err="1"/>
              <a:t>tu</a:t>
            </a:r>
            <a:r>
              <a:rPr lang="en-US" sz="3900" dirty="0"/>
              <a:t> prends soin de moi comme un parent prend soin de son enfant. Quelle que soit l'image que mon père terrestre m'a donnée de </a:t>
            </a:r>
            <a:r>
              <a:rPr lang="en-US" sz="3900" dirty="0" err="1"/>
              <a:t>toi</a:t>
            </a:r>
            <a:r>
              <a:rPr lang="en-US" sz="3900" dirty="0"/>
              <a:t>, apprends-moi à vivre pleinement mon identité d'enfant et d'héritier de </a:t>
            </a:r>
            <a:r>
              <a:rPr lang="en-US" sz="3900" dirty="0" err="1"/>
              <a:t>toi</a:t>
            </a:r>
            <a:r>
              <a:rPr lang="en-US" sz="3900" dirty="0"/>
              <a:t>.</a:t>
            </a:r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A798A9-4073-2B1F-D488-DC33E33A5165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Dieu le Père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72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5BB563-51D6-419E-619C-984294BDB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00AF6-EEFC-742B-AB94-E7C076BC2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548" y="2198509"/>
            <a:ext cx="10388600" cy="4611831"/>
          </a:xfrm>
        </p:spPr>
        <p:txBody>
          <a:bodyPr>
            <a:normAutofit fontScale="92500"/>
          </a:bodyPr>
          <a:lstStyle/>
          <a:p>
            <a:pPr lvl="0" algn="l" rtl="0"/>
            <a:endParaRPr lang="en-US" sz="3600" i="1" dirty="0"/>
          </a:p>
          <a:p>
            <a:pPr lvl="0" algn="l" rtl="0"/>
            <a:r>
              <a:rPr lang="en-US" sz="3600" i="1" dirty="0" err="1"/>
              <a:t>Écritures</a:t>
            </a:r>
            <a:r>
              <a:rPr lang="en-US" sz="3600" i="1" dirty="0"/>
              <a:t> : </a:t>
            </a:r>
            <a:r>
              <a:rPr lang="en-US" sz="3600" dirty="0"/>
              <a:t>Exode 15:22-26 ; Psaume 103:1-5 ; Matthieu 8:16,17</a:t>
            </a:r>
          </a:p>
          <a:p>
            <a:pPr marL="0" lvl="0" indent="0" algn="l" rtl="0">
              <a:buNone/>
            </a:pPr>
            <a:endParaRPr lang="en-US" sz="2200" dirty="0"/>
          </a:p>
          <a:p>
            <a:pPr lvl="0" algn="l" rtl="0"/>
            <a:r>
              <a:rPr lang="en-US" sz="3600" i="1" dirty="0" err="1"/>
              <a:t>Prière</a:t>
            </a:r>
            <a:r>
              <a:rPr lang="en-US" sz="3600" i="1" dirty="0"/>
              <a:t> : </a:t>
            </a:r>
            <a:r>
              <a:rPr lang="en-US" sz="3600" dirty="0"/>
              <a:t>Seigneur, merci d'être mon Seigneur qui guérit. Révèle-moi où j'ai besoin de guérison et guide-moi vers la prochaine étape de ton plan de guérison ultime. Montre-moi comment je peux me joindre à </a:t>
            </a:r>
            <a:r>
              <a:rPr lang="en-US" sz="3600" dirty="0" err="1"/>
              <a:t>toi</a:t>
            </a:r>
            <a:r>
              <a:rPr lang="en-US" sz="3600" dirty="0"/>
              <a:t> pour apporter la guérison au monde, même dans ma communauté.</a:t>
            </a:r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36AD8CB-5738-6AB9-F8C3-5A0784DF6C2D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Seigneur qui guérit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909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562BBA-43E5-D164-AD2D-F90EE2BA3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78B24-AD99-844D-7E4B-62D8E4F35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544" y="2104237"/>
            <a:ext cx="10222489" cy="4611831"/>
          </a:xfrm>
        </p:spPr>
        <p:txBody>
          <a:bodyPr>
            <a:normAutofit/>
          </a:bodyPr>
          <a:lstStyle/>
          <a:p>
            <a:pPr lvl="0" algn="l" rtl="0"/>
            <a:endParaRPr lang="en-US" sz="3600" i="1" dirty="0"/>
          </a:p>
          <a:p>
            <a:pPr lvl="0" algn="l" rtl="0"/>
            <a:r>
              <a:rPr lang="en-US" sz="3600" i="1" dirty="0" err="1"/>
              <a:t>Écritures</a:t>
            </a:r>
            <a:r>
              <a:rPr lang="en-US" sz="3600" i="1" dirty="0"/>
              <a:t> : </a:t>
            </a:r>
            <a:r>
              <a:rPr lang="en-US" sz="3600" dirty="0"/>
              <a:t>Jean 14:16,17 ; 15:26 ; 1 Jean 5:6</a:t>
            </a:r>
          </a:p>
          <a:p>
            <a:pPr marL="0" lvl="0" indent="0" algn="l" rtl="0">
              <a:buNone/>
            </a:pPr>
            <a:endParaRPr lang="en-US" sz="3600" dirty="0"/>
          </a:p>
          <a:p>
            <a:pPr lvl="0" algn="l" rtl="0"/>
            <a:r>
              <a:rPr lang="en-US" sz="3600" i="1" dirty="0" err="1"/>
              <a:t>Prière</a:t>
            </a:r>
            <a:r>
              <a:rPr lang="en-US" sz="3600" i="1" dirty="0"/>
              <a:t> : </a:t>
            </a:r>
            <a:r>
              <a:rPr lang="en-US" sz="3600" dirty="0"/>
              <a:t>Esprit de Vérité, merci d'être la Source de toute vérité. Continue de parler à mon cœur et de me conseiller lorsque je suis perdu et que j'ai besoin de ta clarté. Rappelle-moi qui </a:t>
            </a:r>
            <a:r>
              <a:rPr lang="en-US" sz="3600" dirty="0" err="1"/>
              <a:t>tu</a:t>
            </a:r>
            <a:r>
              <a:rPr lang="en-US" sz="3600" dirty="0"/>
              <a:t> es et qui </a:t>
            </a:r>
            <a:r>
              <a:rPr lang="en-US" sz="3600" dirty="0" err="1"/>
              <a:t>tu</a:t>
            </a:r>
            <a:r>
              <a:rPr lang="en-US" sz="3600" dirty="0"/>
              <a:t> dis </a:t>
            </a:r>
            <a:br>
              <a:rPr lang="en-US" sz="3600" dirty="0"/>
            </a:br>
            <a:r>
              <a:rPr lang="en-US" sz="3600" dirty="0" err="1"/>
              <a:t>que</a:t>
            </a:r>
            <a:r>
              <a:rPr lang="en-US" sz="3600" dirty="0"/>
              <a:t> je suis.</a:t>
            </a:r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D030B9-A895-2539-6530-8E0A86FD5002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Esprit de Vérité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95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5D42CA-FEF4-FA89-756D-B7E1C536A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DAA00-8933-E127-56CC-6A14BEE3AE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011" y="2104237"/>
            <a:ext cx="10307330" cy="4611831"/>
          </a:xfrm>
        </p:spPr>
        <p:txBody>
          <a:bodyPr>
            <a:normAutofit lnSpcReduction="10000"/>
          </a:bodyPr>
          <a:lstStyle/>
          <a:p>
            <a:pPr lvl="0" algn="l" rtl="0"/>
            <a:endParaRPr lang="en-US" sz="3600" i="1" dirty="0"/>
          </a:p>
          <a:p>
            <a:pPr lvl="0" algn="l" rtl="0"/>
            <a:r>
              <a:rPr lang="en-US" sz="3600" i="1" dirty="0" err="1"/>
              <a:t>Écritures</a:t>
            </a:r>
            <a:r>
              <a:rPr lang="en-US" sz="3600" i="1" dirty="0"/>
              <a:t> : </a:t>
            </a:r>
            <a:r>
              <a:rPr lang="en-US" sz="3600" dirty="0" err="1"/>
              <a:t>Genèse</a:t>
            </a:r>
            <a:r>
              <a:rPr lang="en-US" sz="3600" dirty="0"/>
              <a:t> 22:9-14 ; Matthieu 6:28-30 ; Philippiens 4:19</a:t>
            </a:r>
          </a:p>
          <a:p>
            <a:pPr marL="0" lvl="0" indent="0" algn="l" rtl="0">
              <a:buNone/>
            </a:pPr>
            <a:endParaRPr lang="en-US" sz="3600" dirty="0"/>
          </a:p>
          <a:p>
            <a:pPr lvl="0" algn="l" rtl="0"/>
            <a:r>
              <a:rPr lang="en-US" sz="3600" i="1" dirty="0" err="1"/>
              <a:t>Prière</a:t>
            </a:r>
            <a:r>
              <a:rPr lang="en-US" sz="3600" i="1" dirty="0"/>
              <a:t> : </a:t>
            </a:r>
            <a:r>
              <a:rPr lang="en-US" sz="3600" dirty="0"/>
              <a:t>Seigneur, </a:t>
            </a:r>
            <a:r>
              <a:rPr lang="en-US" sz="3600" dirty="0" err="1"/>
              <a:t>toi</a:t>
            </a:r>
            <a:r>
              <a:rPr lang="en-US" sz="3600" dirty="0"/>
              <a:t> qui pourvois à tous mes besoins, Tu es un Dieu de bienfaits miraculeux et quotidiens. Je </a:t>
            </a:r>
            <a:r>
              <a:rPr lang="en-US" sz="3600" dirty="0" err="1"/>
              <a:t>te</a:t>
            </a:r>
            <a:r>
              <a:rPr lang="en-US" sz="3600" dirty="0"/>
              <a:t> confie mes soucis, car je me demande comment mes besoins seront comblés. Rappelle-moi comment </a:t>
            </a:r>
            <a:r>
              <a:rPr lang="en-US" sz="3600" dirty="0" err="1"/>
              <a:t>tu</a:t>
            </a:r>
            <a:r>
              <a:rPr lang="en-US" sz="3600" dirty="0"/>
              <a:t> as pourvu à mes besoins par le passé.</a:t>
            </a:r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B98BC3-2622-BFFC-5718-C7F87B9450F8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Seigneur qui pourvoit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308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0E5224-5076-CB25-87AA-CCDD138A0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8F28C-117F-A16A-3893-4357EEFA9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1" y="2104240"/>
            <a:ext cx="10250769" cy="4611831"/>
          </a:xfrm>
        </p:spPr>
        <p:txBody>
          <a:bodyPr>
            <a:normAutofit/>
          </a:bodyPr>
          <a:lstStyle/>
          <a:p>
            <a:pPr lvl="0" algn="l" rtl="0"/>
            <a:endParaRPr lang="en-US" sz="3600" i="1" dirty="0"/>
          </a:p>
          <a:p>
            <a:pPr lvl="0" algn="l" rtl="0"/>
            <a:r>
              <a:rPr lang="en-US" sz="3600" i="1" dirty="0" err="1"/>
              <a:t>Écritures</a:t>
            </a:r>
            <a:r>
              <a:rPr lang="en-US" sz="3600" i="1" dirty="0"/>
              <a:t> :</a:t>
            </a:r>
            <a:r>
              <a:rPr lang="en-US" sz="3600" dirty="0"/>
              <a:t> Isaïe 6:1-3 ; 1 Pierre 1:13-16 ; Apocalypse 4:8-11</a:t>
            </a:r>
          </a:p>
          <a:p>
            <a:pPr lvl="0" algn="l" rtl="0"/>
            <a:endParaRPr lang="en-US" sz="3600" dirty="0"/>
          </a:p>
          <a:p>
            <a:pPr lvl="0" algn="l" rtl="0"/>
            <a:r>
              <a:rPr lang="en-US" sz="3600" i="1" dirty="0" err="1"/>
              <a:t>Prière</a:t>
            </a:r>
            <a:r>
              <a:rPr lang="en-US" sz="3600" i="1" dirty="0"/>
              <a:t> : </a:t>
            </a:r>
            <a:r>
              <a:rPr lang="en-US" sz="3600" dirty="0"/>
              <a:t>Dieu saint, sanctifie-moi par les mérites de ton sang et couvre-moi de ta justice.</a:t>
            </a:r>
          </a:p>
          <a:p>
            <a:pPr lvl="0" algn="l" rtl="0"/>
            <a:endParaRPr lang="en-US" sz="3600" dirty="0"/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491865-3E55-F5B9-2909-C64F4BC8276F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Saint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181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12DAE1-5CB8-C7F1-F749-44D2759C9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75073-D182-6F43-3878-76AB9F029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2" y="2104239"/>
            <a:ext cx="10388600" cy="4611831"/>
          </a:xfrm>
        </p:spPr>
        <p:txBody>
          <a:bodyPr>
            <a:normAutofit/>
          </a:bodyPr>
          <a:lstStyle/>
          <a:p>
            <a:pPr lvl="0" algn="l" rtl="0"/>
            <a:endParaRPr lang="en-US" sz="3600" i="1" dirty="0"/>
          </a:p>
          <a:p>
            <a:pPr lvl="0" algn="l" rtl="0"/>
            <a:r>
              <a:rPr lang="en-US" sz="3600" i="1" dirty="0" err="1"/>
              <a:t>Écritures</a:t>
            </a:r>
            <a:r>
              <a:rPr lang="en-US" sz="3600" i="1" dirty="0"/>
              <a:t> : </a:t>
            </a:r>
            <a:r>
              <a:rPr lang="en-US" sz="3600" dirty="0" err="1"/>
              <a:t>Psaume</a:t>
            </a:r>
            <a:r>
              <a:rPr lang="en-US" sz="3600" dirty="0"/>
              <a:t> 103:14 ; 139:1–6 ; 1 Jean 3:20</a:t>
            </a:r>
          </a:p>
          <a:p>
            <a:pPr lvl="0" algn="l" rtl="0"/>
            <a:endParaRPr lang="en-US" sz="3600" dirty="0"/>
          </a:p>
          <a:p>
            <a:pPr algn="l" rtl="0"/>
            <a:r>
              <a:rPr lang="en-US" sz="3600" i="1" dirty="0" err="1"/>
              <a:t>Prière</a:t>
            </a:r>
            <a:r>
              <a:rPr lang="en-US" sz="3600" i="1" dirty="0"/>
              <a:t> : </a:t>
            </a:r>
            <a:r>
              <a:rPr lang="en-US" sz="3600" dirty="0"/>
              <a:t>Seigneur, </a:t>
            </a:r>
            <a:r>
              <a:rPr lang="en-US" sz="3600" dirty="0" err="1"/>
              <a:t>tu</a:t>
            </a:r>
            <a:r>
              <a:rPr lang="en-US" sz="3600" dirty="0"/>
              <a:t> me connais, </a:t>
            </a:r>
            <a:r>
              <a:rPr lang="en-US" sz="3600" dirty="0" err="1"/>
              <a:t>tu</a:t>
            </a:r>
            <a:r>
              <a:rPr lang="en-US" sz="3600" dirty="0"/>
              <a:t> connais ma vie, mon passé, mon présent et mon avenir. Aide-moi à </a:t>
            </a:r>
            <a:br>
              <a:rPr lang="en-US" sz="3600" dirty="0"/>
            </a:br>
            <a:r>
              <a:rPr lang="en-US" sz="3600" dirty="0" err="1"/>
              <a:t>te</a:t>
            </a:r>
            <a:r>
              <a:rPr lang="en-US" sz="3600" dirty="0"/>
              <a:t> faire confiance malgré les circonstances.</a:t>
            </a:r>
          </a:p>
          <a:p>
            <a:pPr algn="l" rtl="0"/>
            <a:endParaRPr lang="en-US" sz="3600" dirty="0"/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269B1F-C13D-4A63-65E7-39AC53CEE4CF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Omniscient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5278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FC9E5A-ACDE-B9DF-F0AC-1527B4C09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C10F2B-D418-940B-0A65-FAC401D81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2" y="2104239"/>
            <a:ext cx="10203634" cy="4611831"/>
          </a:xfrm>
        </p:spPr>
        <p:txBody>
          <a:bodyPr>
            <a:normAutofit/>
          </a:bodyPr>
          <a:lstStyle/>
          <a:p>
            <a:pPr lvl="0" algn="l" rtl="0"/>
            <a:endParaRPr lang="en-US" sz="3600" i="1" dirty="0"/>
          </a:p>
          <a:p>
            <a:pPr lvl="0" algn="l" rtl="0"/>
            <a:r>
              <a:rPr lang="en-US" sz="3600" i="1" dirty="0" err="1"/>
              <a:t>Écritures</a:t>
            </a:r>
            <a:r>
              <a:rPr lang="en-US" sz="3600" i="1" dirty="0"/>
              <a:t> : </a:t>
            </a:r>
            <a:r>
              <a:rPr lang="en-US" sz="3600" dirty="0"/>
              <a:t>2 Samuel 7:18-20 ; Psaume 16:2 ; Jean 13:12-17</a:t>
            </a:r>
          </a:p>
          <a:p>
            <a:pPr marL="0" lvl="0" indent="0" algn="l" rtl="0">
              <a:buNone/>
            </a:pPr>
            <a:endParaRPr lang="en-US" sz="3600" dirty="0"/>
          </a:p>
          <a:p>
            <a:pPr lvl="0" algn="l" rtl="0"/>
            <a:r>
              <a:rPr lang="en-US" sz="3600" i="1" dirty="0" err="1"/>
              <a:t>Prière</a:t>
            </a:r>
            <a:r>
              <a:rPr lang="en-US" sz="3600" i="1" dirty="0"/>
              <a:t> : </a:t>
            </a:r>
            <a:r>
              <a:rPr lang="en-US" sz="3600" dirty="0"/>
              <a:t>Montrez-moi comment être un leader au service des autres.</a:t>
            </a:r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F58EBB-427C-8959-56F6-2CEADF5B5459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Seigneur, Maître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271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3DFFC-0BE9-FE37-4C15-8EFD011D6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063" y="236198"/>
            <a:ext cx="10426044" cy="1325563"/>
          </a:xfrm>
        </p:spPr>
        <p:txBody>
          <a:bodyPr>
            <a:normAutofit/>
          </a:bodyPr>
          <a:lstStyle/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Le « nom » de Dieu,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A71B7-5885-00B9-0A8C-B148596EB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4400" dirty="0"/>
              <a:t>dit ou écrit dans l'Écriture signifie</a:t>
            </a:r>
          </a:p>
          <a:p>
            <a:pPr marL="457200" indent="457200" algn="l" rtl="0"/>
            <a:r>
              <a:rPr lang="en-US" sz="4400" dirty="0"/>
              <a:t>Son caractère,</a:t>
            </a:r>
          </a:p>
          <a:p>
            <a:pPr marL="457200" indent="457200" algn="l" rtl="0"/>
            <a:r>
              <a:rPr lang="en-US" sz="4400" dirty="0"/>
              <a:t>Sa justice,</a:t>
            </a:r>
          </a:p>
          <a:p>
            <a:pPr marL="457200" indent="457200" algn="l" rtl="0"/>
            <a:r>
              <a:rPr lang="en-US" sz="4400" dirty="0"/>
              <a:t>Ses qualités,</a:t>
            </a:r>
          </a:p>
          <a:p>
            <a:pPr marL="457200" indent="457200" algn="l" rtl="0"/>
            <a:r>
              <a:rPr lang="en-US" sz="4400" dirty="0"/>
              <a:t>Ses attributs,</a:t>
            </a:r>
          </a:p>
          <a:p>
            <a:pPr marL="457200" indent="457200" algn="l" rtl="0"/>
            <a:r>
              <a:rPr lang="en-US" sz="4400" dirty="0"/>
              <a:t>Son être même.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401858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7676C7-675E-8787-22E6-526BDC937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3AA3A-17D2-A502-6CF8-9D7C5B6B5E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2" y="2104240"/>
            <a:ext cx="10326183" cy="4611831"/>
          </a:xfrm>
        </p:spPr>
        <p:txBody>
          <a:bodyPr>
            <a:normAutofit/>
          </a:bodyPr>
          <a:lstStyle/>
          <a:p>
            <a:pPr lvl="0" algn="l" rtl="0"/>
            <a:endParaRPr lang="en-US" sz="3600" i="1" dirty="0"/>
          </a:p>
          <a:p>
            <a:pPr lvl="0" algn="l" rtl="0"/>
            <a:r>
              <a:rPr lang="en-US" sz="3600" i="1" dirty="0" err="1"/>
              <a:t>Écritures</a:t>
            </a:r>
            <a:r>
              <a:rPr lang="en-US" sz="3600" i="1" dirty="0"/>
              <a:t> : </a:t>
            </a:r>
            <a:r>
              <a:rPr lang="en-US" sz="3600" dirty="0" err="1"/>
              <a:t>Psaume</a:t>
            </a:r>
            <a:r>
              <a:rPr lang="en-US" sz="3600" dirty="0"/>
              <a:t> 139:7-12 ; Jérémie 23:23,24 ; Matthieu 28:20</a:t>
            </a:r>
          </a:p>
          <a:p>
            <a:pPr lvl="0" algn="l" rtl="0"/>
            <a:endParaRPr lang="en-US" sz="3600" dirty="0"/>
          </a:p>
          <a:p>
            <a:pPr algn="l" rtl="0"/>
            <a:r>
              <a:rPr lang="en-US" sz="3600" i="1" dirty="0" err="1"/>
              <a:t>Prière</a:t>
            </a:r>
            <a:r>
              <a:rPr lang="en-US" sz="3600" i="1" dirty="0"/>
              <a:t> : </a:t>
            </a:r>
            <a:r>
              <a:rPr lang="en-US" sz="3600" dirty="0"/>
              <a:t>Merci, Seigneur, d’être proche de chacun, </a:t>
            </a:r>
            <a:br>
              <a:rPr lang="en-US" sz="3600" dirty="0"/>
            </a:br>
            <a:r>
              <a:rPr lang="en-US" sz="3600" dirty="0"/>
              <a:t>et parce </a:t>
            </a:r>
            <a:r>
              <a:rPr lang="en-US" sz="3600" dirty="0" err="1"/>
              <a:t>que</a:t>
            </a:r>
            <a:r>
              <a:rPr lang="en-US" sz="3600" dirty="0"/>
              <a:t> </a:t>
            </a:r>
            <a:r>
              <a:rPr lang="en-US" sz="3600" dirty="0" err="1"/>
              <a:t>tu</a:t>
            </a:r>
            <a:r>
              <a:rPr lang="en-US" sz="3600" dirty="0"/>
              <a:t> es omniprésent, </a:t>
            </a:r>
            <a:r>
              <a:rPr lang="en-US" sz="3600" dirty="0" err="1"/>
              <a:t>tu</a:t>
            </a:r>
            <a:r>
              <a:rPr lang="en-US" sz="3600" dirty="0"/>
              <a:t> es « un secours toujours présent dans la détresse »  (</a:t>
            </a:r>
            <a:r>
              <a:rPr lang="en-US" sz="3600" dirty="0" err="1"/>
              <a:t>Psaume</a:t>
            </a:r>
            <a:r>
              <a:rPr lang="en-US" sz="3600" dirty="0"/>
              <a:t> 46:1).</a:t>
            </a:r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314DDF0-0831-7087-B087-5F1E910B7FCD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Omniprésent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6354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21F836-FFB8-13F7-47B4-9E22ACD83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D012F-7D97-8AEC-D1C9-7046A65D9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532" y="2104238"/>
            <a:ext cx="10388600" cy="4611831"/>
          </a:xfrm>
        </p:spPr>
        <p:txBody>
          <a:bodyPr>
            <a:normAutofit/>
          </a:bodyPr>
          <a:lstStyle/>
          <a:p>
            <a:pPr lvl="0" algn="l" rtl="0"/>
            <a:endParaRPr lang="en-US" sz="3600" i="1" dirty="0"/>
          </a:p>
          <a:p>
            <a:pPr lvl="0" algn="l" rtl="0"/>
            <a:r>
              <a:rPr lang="en-US" sz="3600" i="1" dirty="0" err="1"/>
              <a:t>Écritures</a:t>
            </a:r>
            <a:r>
              <a:rPr lang="en-US" sz="3600" i="1" dirty="0"/>
              <a:t> : </a:t>
            </a:r>
            <a:r>
              <a:rPr lang="en-US" sz="3600" dirty="0" err="1"/>
              <a:t>Genèse</a:t>
            </a:r>
            <a:r>
              <a:rPr lang="en-US" sz="3600" dirty="0"/>
              <a:t> 17:1,2 ; Psaume 8 ; Matthieu 19:26</a:t>
            </a:r>
          </a:p>
          <a:p>
            <a:pPr lvl="0" algn="l" rtl="0"/>
            <a:endParaRPr lang="en-US" sz="3600" dirty="0"/>
          </a:p>
          <a:p>
            <a:pPr lvl="0" algn="l" rtl="0"/>
            <a:r>
              <a:rPr lang="en-US" sz="3600" i="1" dirty="0" err="1"/>
              <a:t>Prière</a:t>
            </a:r>
            <a:r>
              <a:rPr lang="en-US" sz="3600" i="1" dirty="0"/>
              <a:t> : </a:t>
            </a:r>
            <a:r>
              <a:rPr lang="en-US" sz="3600" dirty="0"/>
              <a:t>Seigneur, je suis si heureux que rien ne soit impossible pour </a:t>
            </a:r>
            <a:r>
              <a:rPr lang="en-US" sz="3600" dirty="0" err="1"/>
              <a:t>toi</a:t>
            </a:r>
            <a:r>
              <a:rPr lang="en-US" sz="3600" dirty="0"/>
              <a:t> !</a:t>
            </a:r>
          </a:p>
          <a:p>
            <a:pPr marL="0" lvl="0" indent="0" algn="l" rtl="0">
              <a:buNone/>
            </a:pPr>
            <a:endParaRPr lang="en-US" sz="3600" dirty="0"/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8A889D-F54A-FF1A-FC95-CA8871B1FC46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Dieu tout-puissant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7056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F95309-1429-88CE-DB9C-05FCB545B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EFF79B-559F-C370-97CA-E37B13D2D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890" y="2104240"/>
            <a:ext cx="10551589" cy="4611831"/>
          </a:xfrm>
        </p:spPr>
        <p:txBody>
          <a:bodyPr>
            <a:normAutofit lnSpcReduction="10000"/>
          </a:bodyPr>
          <a:lstStyle/>
          <a:p>
            <a:pPr lvl="0" algn="l" rtl="0"/>
            <a:endParaRPr lang="en-US" sz="3600" i="1" dirty="0"/>
          </a:p>
          <a:p>
            <a:pPr lvl="0" algn="l" rtl="0"/>
            <a:r>
              <a:rPr lang="en-US" sz="3600" i="1" dirty="0" err="1"/>
              <a:t>Écritures</a:t>
            </a:r>
            <a:r>
              <a:rPr lang="en-US" sz="3600" i="1" dirty="0"/>
              <a:t> : </a:t>
            </a:r>
            <a:r>
              <a:rPr lang="en-US" sz="3600" dirty="0" err="1"/>
              <a:t>Ésaïe</a:t>
            </a:r>
            <a:r>
              <a:rPr lang="en-US" sz="3600" dirty="0"/>
              <a:t> 48:12 ; Philippiens 1:6 ; Apocalypse 22:13</a:t>
            </a:r>
          </a:p>
          <a:p>
            <a:pPr lvl="0" algn="l" rtl="0"/>
            <a:endParaRPr lang="en-US" sz="3600" dirty="0"/>
          </a:p>
          <a:p>
            <a:pPr lvl="0"/>
            <a:r>
              <a:rPr lang="en-US" sz="3600" i="1" dirty="0"/>
              <a:t>Prière</a:t>
            </a:r>
            <a:r>
              <a:rPr lang="en-US" sz="3600" dirty="0"/>
              <a:t> </a:t>
            </a:r>
            <a:r>
              <a:rPr lang="en-US" sz="3600" i="1" dirty="0"/>
              <a:t>:</a:t>
            </a:r>
            <a:r>
              <a:rPr lang="en-US" sz="3600" dirty="0"/>
              <a:t> Seigneur, tu es le ___ et le ___ ! </a:t>
            </a:r>
            <a:br>
              <a:rPr lang="en-US" sz="3600" dirty="0"/>
            </a:br>
            <a:r>
              <a:rPr lang="en-US" sz="3600" dirty="0"/>
              <a:t>Ma vie est entre </a:t>
            </a:r>
            <a:r>
              <a:rPr lang="en-US" sz="3600" dirty="0" err="1"/>
              <a:t>tes</a:t>
            </a:r>
            <a:r>
              <a:rPr lang="en-US" sz="3600" dirty="0"/>
              <a:t> mains, </a:t>
            </a:r>
            <a:r>
              <a:rPr lang="en-US" sz="3600" dirty="0" err="1"/>
              <a:t>tu</a:t>
            </a:r>
            <a:r>
              <a:rPr lang="en-US" sz="3600" dirty="0"/>
              <a:t> auras le dernier mot dans ma vie !</a:t>
            </a:r>
            <a:r>
              <a:rPr lang="en-US" sz="3600" i="1" dirty="0"/>
              <a:t> </a:t>
            </a:r>
            <a:br>
              <a:rPr lang="en-US" sz="3600" i="1" dirty="0"/>
            </a:br>
            <a:r>
              <a:rPr lang="en-US" sz="3200" i="1" dirty="0"/>
              <a:t>(</a:t>
            </a:r>
            <a:r>
              <a:rPr lang="en-US" sz="3200" i="1" dirty="0" err="1"/>
              <a:t>Dites</a:t>
            </a:r>
            <a:r>
              <a:rPr lang="en-US" sz="3200" i="1" dirty="0"/>
              <a:t> la première et la </a:t>
            </a:r>
            <a:r>
              <a:rPr lang="en-US" sz="3200" i="1" dirty="0" err="1"/>
              <a:t>dernière</a:t>
            </a:r>
            <a:r>
              <a:rPr lang="en-US" sz="3200" i="1" dirty="0"/>
              <a:t> </a:t>
            </a:r>
            <a:r>
              <a:rPr lang="en-US" sz="3200" i="1" dirty="0" err="1"/>
              <a:t>lettre</a:t>
            </a:r>
            <a:r>
              <a:rPr lang="en-US" sz="3200" i="1" dirty="0"/>
              <a:t> de </a:t>
            </a:r>
            <a:r>
              <a:rPr lang="en-US" sz="3200" i="1" dirty="0" err="1"/>
              <a:t>l'alphabet</a:t>
            </a:r>
            <a:r>
              <a:rPr lang="en-US" sz="3200" i="1" dirty="0"/>
              <a:t> </a:t>
            </a:r>
            <a:br>
              <a:rPr lang="en-US" sz="3200" i="1" dirty="0"/>
            </a:br>
            <a:r>
              <a:rPr lang="en-US" sz="3200" i="1" dirty="0"/>
              <a:t>dans </a:t>
            </a:r>
            <a:r>
              <a:rPr lang="en-US" sz="3200" i="1" dirty="0" err="1"/>
              <a:t>votre</a:t>
            </a:r>
            <a:r>
              <a:rPr lang="en-US" sz="3200" i="1" dirty="0"/>
              <a:t> langue </a:t>
            </a:r>
            <a:r>
              <a:rPr lang="en-US" sz="3200" i="1" dirty="0" err="1"/>
              <a:t>maternelle</a:t>
            </a:r>
            <a:r>
              <a:rPr lang="en-US" sz="3200" i="1" dirty="0"/>
              <a:t>.)</a:t>
            </a:r>
            <a:r>
              <a:rPr lang="en-US" sz="3200" dirty="0"/>
              <a:t> </a:t>
            </a:r>
          </a:p>
          <a:p>
            <a:pPr lvl="0" algn="l" rtl="0"/>
            <a:endParaRPr lang="en-US" sz="3600" dirty="0"/>
          </a:p>
          <a:p>
            <a:pPr marL="0" indent="0" algn="l" rtl="0">
              <a:buNone/>
            </a:pPr>
            <a:endParaRPr lang="en-US" sz="4400" dirty="0"/>
          </a:p>
          <a:p>
            <a:pPr marL="0" indent="0" algn="l" rtl="0">
              <a:buNone/>
            </a:pPr>
            <a:endParaRPr lang="en-US" sz="4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3EB531-0F71-6294-1445-B9E216ACF464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Le Premier et le Dernier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5839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D93E44-D36D-9D24-2C3C-AAC779507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AE484-70A8-4B3C-1724-3E89D3D51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0" y="2104240"/>
            <a:ext cx="10222489" cy="4611831"/>
          </a:xfrm>
        </p:spPr>
        <p:txBody>
          <a:bodyPr>
            <a:normAutofit fontScale="85000" lnSpcReduction="20000"/>
          </a:bodyPr>
          <a:lstStyle/>
          <a:p>
            <a:pPr lvl="0" algn="l" rtl="0"/>
            <a:endParaRPr lang="en-US" sz="3600" i="1" dirty="0"/>
          </a:p>
          <a:p>
            <a:pPr algn="l" rtl="0"/>
            <a:r>
              <a:rPr lang="en-CA" sz="3600" dirty="0"/>
              <a:t>The Navigators. « Names and Attributes of God». Bringing Friends on the Journey.</a:t>
            </a:r>
            <a:br>
              <a:rPr lang="en-CA" sz="3600" dirty="0"/>
            </a:br>
            <a:r>
              <a:rPr lang="en-CA" sz="3600" dirty="0"/>
              <a:t>https://www.navigators.org/disciplemaking/adm1/names-and-attributes-of-god/.</a:t>
            </a:r>
          </a:p>
          <a:p>
            <a:pPr algn="l" rtl="0"/>
            <a:endParaRPr lang="en-CA" sz="1300" dirty="0"/>
          </a:p>
          <a:p>
            <a:pPr algn="l" rtl="0"/>
            <a:r>
              <a:rPr lang="en-CA" sz="3600" dirty="0"/>
              <a:t>White, Ellen G. </a:t>
            </a:r>
            <a:r>
              <a:rPr lang="en-CA" sz="3600" i="1" dirty="0"/>
              <a:t>Jesus, Name Above All Names. </a:t>
            </a:r>
            <a:r>
              <a:rPr lang="en-CA" sz="3600" dirty="0"/>
              <a:t>Nampa, ID: Pacific Press®, 2020.</a:t>
            </a:r>
          </a:p>
          <a:p>
            <a:pPr algn="l" rtl="0"/>
            <a:endParaRPr lang="en-CA" sz="1300" dirty="0"/>
          </a:p>
          <a:p>
            <a:pPr algn="l" rtl="0"/>
            <a:r>
              <a:rPr lang="en-US" sz="3600" dirty="0"/>
              <a:t>Women’s Ministries. « The Names of God.» My Daily Walk With Jesus.  https://women.adventistes.org/the-names-of-god?searchsite=women.adventiste.org&amp;ref=on-site-search&amp;searchterm=Names+of%20God.</a:t>
            </a:r>
          </a:p>
          <a:p>
            <a:pPr lvl="0" algn="l" rtl="0"/>
            <a:endParaRPr lang="en-US" sz="3600" dirty="0"/>
          </a:p>
          <a:p>
            <a:pPr marL="0" indent="0" algn="l" rtl="0">
              <a:buNone/>
            </a:pPr>
            <a:endParaRPr lang="en-US" sz="4400" dirty="0"/>
          </a:p>
          <a:p>
            <a:pPr marL="0" indent="0" algn="l" rtl="0">
              <a:buNone/>
            </a:pPr>
            <a:endParaRPr lang="en-US" sz="4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C759CF-5B3E-8693-D196-C3FA0CD33566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Ressources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00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90B49BD-57B6-8E41-1A14-14F2CE833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9174" y="505547"/>
            <a:ext cx="8700655" cy="1356932"/>
          </a:xfrm>
        </p:spPr>
        <p:txBody>
          <a:bodyPr>
            <a:normAutofit/>
          </a:bodyPr>
          <a:lstStyle/>
          <a:p>
            <a:pPr algn="l" rtl="0"/>
            <a:r>
              <a:rPr lang="pt-BR" sz="4000" b="1" dirty="0" err="1">
                <a:latin typeface="Montserrat" panose="00000500000000000000" pitchFamily="50" charset="0"/>
              </a:rPr>
              <a:t>Écritures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sur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le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nom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de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Dieu</a:t>
            </a:r>
            <a:endParaRPr lang="pt-BR" sz="4000" b="1" dirty="0"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495ABE3-FC6D-6D83-CFBE-A0B416D8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9959109" cy="4476519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sz="3600" dirty="0"/>
              <a:t>Daniel 2:20</a:t>
            </a:r>
          </a:p>
          <a:p>
            <a:pPr marL="288925" indent="0" algn="l" rtl="0">
              <a:buNone/>
            </a:pPr>
            <a:r>
              <a:rPr lang="en-US" sz="3600" dirty="0" err="1"/>
              <a:t>Louange</a:t>
            </a:r>
            <a:r>
              <a:rPr lang="en-US" sz="3600" dirty="0"/>
              <a:t> </a:t>
            </a:r>
            <a:r>
              <a:rPr lang="en-US" sz="3600" dirty="0" err="1"/>
              <a:t>soit</a:t>
            </a:r>
            <a:r>
              <a:rPr lang="en-US" sz="3600" dirty="0"/>
              <a:t> au </a:t>
            </a:r>
            <a:r>
              <a:rPr lang="en-US" sz="3600" i="1" dirty="0"/>
              <a:t>nom de Dieu</a:t>
            </a:r>
            <a:r>
              <a:rPr lang="en-US" sz="3600" dirty="0"/>
              <a:t> pour toujours et à jamais ; la sagesse et le pouvoir lui appartiennent.</a:t>
            </a:r>
          </a:p>
          <a:p>
            <a:pPr marL="0" indent="0" algn="l" rtl="0">
              <a:buNone/>
            </a:pPr>
            <a:endParaRPr lang="en-US" sz="3600" dirty="0"/>
          </a:p>
          <a:p>
            <a:pPr algn="l" rtl="0"/>
            <a:r>
              <a:rPr lang="en-US" sz="3600" dirty="0"/>
              <a:t>Deutéronome 18:7</a:t>
            </a:r>
          </a:p>
          <a:p>
            <a:pPr marL="288925" indent="0">
              <a:buNone/>
            </a:pPr>
            <a:r>
              <a:rPr lang="en-US" sz="3600" dirty="0"/>
              <a:t>« Il peut exercer son ministère dans le </a:t>
            </a:r>
            <a:r>
              <a:rPr lang="en-US" sz="3600" i="1" dirty="0"/>
              <a:t>nom </a:t>
            </a:r>
            <a:r>
              <a:rPr lang="en-US" sz="3600" dirty="0"/>
              <a:t>du </a:t>
            </a:r>
            <a:r>
              <a:rPr lang="en-US" sz="3600" cap="small" dirty="0"/>
              <a:t>Seigneur </a:t>
            </a:r>
            <a:r>
              <a:rPr lang="en-US" sz="3600" dirty="0"/>
              <a:t>son </a:t>
            </a:r>
            <a:r>
              <a:rPr lang="en-US" sz="3600" i="1" dirty="0"/>
              <a:t>Dieu </a:t>
            </a:r>
            <a:r>
              <a:rPr lang="en-US" sz="3600" dirty="0" err="1"/>
              <a:t>comme</a:t>
            </a:r>
            <a:r>
              <a:rPr lang="en-US" sz="3600" dirty="0"/>
              <a:t> tous ses compagnons lévites qui servent là </a:t>
            </a:r>
            <a:r>
              <a:rPr lang="en-US" sz="3600" dirty="0" err="1"/>
              <a:t>en</a:t>
            </a:r>
            <a:r>
              <a:rPr lang="en-US" sz="3600" dirty="0"/>
              <a:t> presence </a:t>
            </a:r>
            <a:r>
              <a:rPr lang="en-US" sz="3600" i="1" dirty="0"/>
              <a:t>du </a:t>
            </a:r>
            <a:r>
              <a:rPr lang="en-US" sz="3600" cap="small" dirty="0"/>
              <a:t>Seigneur.</a:t>
            </a:r>
            <a:r>
              <a:rPr lang="en-US" sz="3600" dirty="0"/>
              <a:t>«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80296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0A33ED-883E-F38B-2B68-155DA25F7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B1BAEFE-DADA-3B53-1B53-F9E42FD7C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9174" y="505547"/>
            <a:ext cx="8700655" cy="1356932"/>
          </a:xfrm>
        </p:spPr>
        <p:txBody>
          <a:bodyPr>
            <a:normAutofit/>
          </a:bodyPr>
          <a:lstStyle/>
          <a:p>
            <a:pPr algn="l" rtl="0"/>
            <a:r>
              <a:rPr lang="pt-BR" sz="4000" b="1" dirty="0" err="1">
                <a:latin typeface="Montserrat" panose="00000500000000000000" pitchFamily="50" charset="0"/>
              </a:rPr>
              <a:t>Écritures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sur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le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nom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de</a:t>
            </a:r>
            <a:r>
              <a:rPr lang="pt-BR" sz="4000" b="1" dirty="0">
                <a:latin typeface="Montserrat" panose="00000500000000000000" pitchFamily="50" charset="0"/>
              </a:rPr>
              <a:t> </a:t>
            </a:r>
            <a:r>
              <a:rPr lang="pt-BR" sz="4000" b="1" dirty="0" err="1">
                <a:latin typeface="Montserrat" panose="00000500000000000000" pitchFamily="50" charset="0"/>
              </a:rPr>
              <a:t>Dieu</a:t>
            </a:r>
            <a:endParaRPr lang="pt-BR" sz="4000" b="1" dirty="0"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7E8CC53-C16E-424B-FCE3-ACE818DA9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549" y="1911727"/>
            <a:ext cx="10208490" cy="4829666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sz="3900" dirty="0"/>
              <a:t>1 Samuel 17:45</a:t>
            </a:r>
          </a:p>
          <a:p>
            <a:pPr marL="288925" indent="0" algn="l" rtl="0">
              <a:buNone/>
            </a:pPr>
            <a:r>
              <a:rPr lang="en-US" sz="3900" dirty="0"/>
              <a:t>« David dit au Philistin : « Tu viens contre moi avec l’épée, la lance et le javelot, mais moi je viens contre toi au nom du Seigneur. »</a:t>
            </a:r>
            <a:r>
              <a:rPr lang="en-US" sz="3900" cap="small" dirty="0"/>
              <a:t>ordre</a:t>
            </a:r>
            <a:r>
              <a:rPr lang="en-US" sz="3900" dirty="0"/>
              <a:t>Tout-Puissant, le</a:t>
            </a:r>
            <a:r>
              <a:rPr lang="en-US" sz="3900" i="1" dirty="0"/>
              <a:t>Dieu de</a:t>
            </a:r>
            <a:r>
              <a:rPr lang="en-US" sz="3900" dirty="0"/>
              <a:t>les armées</a:t>
            </a:r>
            <a:r>
              <a:rPr lang="en-US" sz="3900" i="1" dirty="0"/>
              <a:t>de</a:t>
            </a:r>
            <a:r>
              <a:rPr lang="en-US" sz="3900" dirty="0"/>
              <a:t>Israël, que tu as défié.</a:t>
            </a:r>
          </a:p>
          <a:p>
            <a:pPr marL="0" indent="0" algn="l" rtl="0">
              <a:buNone/>
            </a:pPr>
            <a:endParaRPr lang="en-US" sz="3900" dirty="0"/>
          </a:p>
          <a:p>
            <a:pPr algn="l" rtl="0"/>
            <a:r>
              <a:rPr lang="en-US" sz="3900" dirty="0"/>
              <a:t>Psaume 48:10.</a:t>
            </a:r>
          </a:p>
          <a:p>
            <a:pPr marL="288925" indent="0" algn="l" rtl="0">
              <a:buNone/>
            </a:pPr>
            <a:r>
              <a:rPr lang="en-US" sz="3900" dirty="0"/>
              <a:t>« Comme ton </a:t>
            </a:r>
            <a:r>
              <a:rPr lang="en-US" sz="3900" i="1" dirty="0"/>
              <a:t>nom</a:t>
            </a:r>
            <a:r>
              <a:rPr lang="en-US" sz="3900" dirty="0"/>
              <a:t>, O </a:t>
            </a:r>
            <a:r>
              <a:rPr lang="en-US" sz="3900" i="1" dirty="0"/>
              <a:t>Dieu</a:t>
            </a:r>
            <a:r>
              <a:rPr lang="en-US" sz="3900" dirty="0"/>
              <a:t>, tes louanges atteignent les </a:t>
            </a:r>
            <a:r>
              <a:rPr lang="en-US" sz="3900" dirty="0" err="1"/>
              <a:t>extrémités</a:t>
            </a:r>
            <a:r>
              <a:rPr lang="en-US" sz="3900" dirty="0"/>
              <a:t> </a:t>
            </a:r>
            <a:r>
              <a:rPr lang="en-US" sz="3900" i="1" dirty="0"/>
              <a:t>de </a:t>
            </a:r>
            <a:r>
              <a:rPr lang="en-US" sz="3900" dirty="0"/>
              <a:t>la terre ; ta main droite est remplie de justice.</a:t>
            </a:r>
          </a:p>
          <a:p>
            <a:pPr algn="l" rtl="0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06173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492F87-9240-73A0-28A2-3F537C7D5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BD85F55-C12B-FED4-BCA7-139910D6C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9174" y="505547"/>
            <a:ext cx="8700655" cy="1356932"/>
          </a:xfrm>
        </p:spPr>
        <p:txBody>
          <a:bodyPr>
            <a:normAutofit/>
          </a:bodyPr>
          <a:lstStyle/>
          <a:p>
            <a:pPr algn="l" rtl="0"/>
            <a:r>
              <a:rPr lang="pt-BR" sz="4000" b="1" dirty="0">
                <a:latin typeface="Montserrat" panose="00000500000000000000" pitchFamily="50" charset="0"/>
              </a:rPr>
              <a:t>Écritures sur le Nom de Dieu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C17608A-AC8C-D59A-7A6E-B31A3E9FA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10194636" cy="4982066"/>
          </a:xfrm>
        </p:spPr>
        <p:txBody>
          <a:bodyPr>
            <a:normAutofit fontScale="70000" lnSpcReduction="20000"/>
          </a:bodyPr>
          <a:lstStyle/>
          <a:p>
            <a:pPr algn="l" rtl="0">
              <a:lnSpc>
                <a:spcPct val="120000"/>
              </a:lnSpc>
              <a:spcBef>
                <a:spcPts val="0"/>
              </a:spcBef>
            </a:pPr>
            <a:r>
              <a:rPr lang="en-US" sz="4600" dirty="0"/>
              <a:t>Jean 1:12</a:t>
            </a:r>
          </a:p>
          <a:p>
            <a:pPr marL="233363" indent="0" algn="l" rtl="0">
              <a:lnSpc>
                <a:spcPct val="120000"/>
              </a:lnSpc>
              <a:buNone/>
            </a:pPr>
            <a:r>
              <a:rPr lang="en-US" sz="4600" dirty="0"/>
              <a:t>« Mais à tous ceux qui l’ont reçu, à ceux qui ont cru </a:t>
            </a:r>
            <a:r>
              <a:rPr lang="en-US" sz="4600" dirty="0" err="1"/>
              <a:t>en</a:t>
            </a:r>
            <a:r>
              <a:rPr lang="en-US" sz="4600" dirty="0"/>
              <a:t> Son </a:t>
            </a:r>
            <a:r>
              <a:rPr lang="en-US" sz="4600" i="1" dirty="0"/>
              <a:t>nom</a:t>
            </a:r>
            <a:r>
              <a:rPr lang="en-US" sz="4600" dirty="0"/>
              <a:t>, il a donné le droit de devenir des enfants </a:t>
            </a:r>
            <a:r>
              <a:rPr lang="en-US" sz="4600" i="1" dirty="0"/>
              <a:t>de Dieu.</a:t>
            </a:r>
            <a:r>
              <a:rPr lang="en-US" sz="4600" dirty="0"/>
              <a:t>«</a:t>
            </a:r>
          </a:p>
          <a:p>
            <a:pPr algn="l" rtl="0"/>
            <a:endParaRPr lang="en-US" sz="4600" dirty="0"/>
          </a:p>
          <a:p>
            <a:pPr algn="l" rtl="0"/>
            <a:r>
              <a:rPr lang="en-US" sz="4600" dirty="0"/>
              <a:t>Matthieu 6:9,10</a:t>
            </a:r>
          </a:p>
          <a:p>
            <a:pPr marL="457200" indent="0" algn="l" rtl="0">
              <a:buNone/>
            </a:pPr>
            <a:r>
              <a:rPr lang="en-US" sz="4600" dirty="0"/>
              <a:t>«Voici donc comment vous devez prier :</a:t>
            </a:r>
          </a:p>
          <a:p>
            <a:pPr marL="457200" indent="0" algn="l" rtl="0">
              <a:buNone/>
            </a:pPr>
            <a:r>
              <a:rPr lang="en-US" sz="4600" dirty="0"/>
              <a:t>‘Notre Père qui es aux </a:t>
            </a:r>
            <a:r>
              <a:rPr lang="en-US" sz="4600" dirty="0" err="1"/>
              <a:t>cieux</a:t>
            </a:r>
            <a:r>
              <a:rPr lang="en-US" sz="4600" dirty="0"/>
              <a:t>, </a:t>
            </a:r>
            <a:r>
              <a:rPr lang="en-US" sz="4600" dirty="0" err="1"/>
              <a:t>Que</a:t>
            </a:r>
            <a:r>
              <a:rPr lang="en-US" sz="4600" dirty="0"/>
              <a:t> ton </a:t>
            </a:r>
            <a:r>
              <a:rPr lang="en-US" sz="4600" i="1" dirty="0"/>
              <a:t>nom</a:t>
            </a:r>
            <a:r>
              <a:rPr lang="en-US" sz="4600" dirty="0"/>
              <a:t> </a:t>
            </a:r>
            <a:r>
              <a:rPr lang="en-US" sz="4600" dirty="0" err="1"/>
              <a:t>soit</a:t>
            </a:r>
            <a:r>
              <a:rPr lang="en-US" sz="4600" dirty="0"/>
              <a:t> </a:t>
            </a:r>
            <a:r>
              <a:rPr lang="en-US" sz="4600" dirty="0" err="1"/>
              <a:t>sanctifié</a:t>
            </a:r>
            <a:r>
              <a:rPr lang="en-US" sz="4600" dirty="0"/>
              <a:t>,</a:t>
            </a:r>
          </a:p>
          <a:p>
            <a:pPr marL="457200" indent="0" algn="l" rtl="0">
              <a:buNone/>
            </a:pPr>
            <a:r>
              <a:rPr lang="en-US" sz="4600" dirty="0" err="1"/>
              <a:t>Que</a:t>
            </a:r>
            <a:r>
              <a:rPr lang="en-US" sz="4600" dirty="0"/>
              <a:t> ton règne </a:t>
            </a:r>
            <a:r>
              <a:rPr lang="en-US" sz="4600" dirty="0" err="1"/>
              <a:t>vienne</a:t>
            </a:r>
            <a:r>
              <a:rPr lang="en-US" sz="4600" dirty="0"/>
              <a:t>, </a:t>
            </a:r>
            <a:r>
              <a:rPr lang="en-US" sz="4600" dirty="0" err="1"/>
              <a:t>Que</a:t>
            </a:r>
            <a:r>
              <a:rPr lang="en-US" sz="4600" dirty="0"/>
              <a:t> ta volonté </a:t>
            </a:r>
            <a:r>
              <a:rPr lang="en-US" sz="4600" dirty="0" err="1"/>
              <a:t>soit</a:t>
            </a:r>
            <a:r>
              <a:rPr lang="en-US" sz="4600" dirty="0"/>
              <a:t> </a:t>
            </a:r>
            <a:r>
              <a:rPr lang="en-US" sz="4600" dirty="0" err="1"/>
              <a:t>faite</a:t>
            </a:r>
            <a:endParaRPr lang="en-US" sz="4600" dirty="0"/>
          </a:p>
          <a:p>
            <a:pPr marL="457200" indent="0" algn="l" rtl="0">
              <a:buNone/>
            </a:pPr>
            <a:r>
              <a:rPr lang="en-US" sz="4600" dirty="0"/>
              <a:t>sur la terre comme au </a:t>
            </a:r>
            <a:r>
              <a:rPr lang="en-US" sz="4600" dirty="0" err="1"/>
              <a:t>ciel</a:t>
            </a:r>
            <a:r>
              <a:rPr lang="en-US" sz="4600" dirty="0"/>
              <a:t>.’ »           (Matthieu 6:9,10)</a:t>
            </a:r>
          </a:p>
          <a:p>
            <a:pPr algn="l" rtl="0"/>
            <a:endParaRPr lang="en-US" sz="3600" dirty="0"/>
          </a:p>
          <a:p>
            <a:pPr algn="l" rtl="0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03882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D7850-30E2-E571-9768-3019A337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4091" y="217344"/>
            <a:ext cx="7660563" cy="1498334"/>
          </a:xfrm>
        </p:spPr>
        <p:txBody>
          <a:bodyPr>
            <a:normAutofit fontScale="90000"/>
          </a:bodyPr>
          <a:lstStyle/>
          <a:p>
            <a:pPr algn="ctr" rtl="0"/>
            <a:r>
              <a:rPr lang="en-US" sz="5400" b="1" dirty="0"/>
              <a:t>                     </a:t>
            </a:r>
            <a:br>
              <a:rPr lang="en-US" sz="5400" b="1" dirty="0"/>
            </a:br>
            <a:r>
              <a:rPr lang="en-US" sz="5400" b="1" dirty="0"/>
              <a:t> JE SUIS</a:t>
            </a:r>
            <a:br>
              <a:rPr lang="en-US" dirty="0"/>
            </a:br>
            <a:endParaRPr lang="pt-BR" sz="4000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9B05F0-CCED-0716-C378-4CA51B99D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0785" y="1579418"/>
            <a:ext cx="8409709" cy="5061238"/>
          </a:xfrm>
        </p:spPr>
        <p:txBody>
          <a:bodyPr>
            <a:normAutofit/>
          </a:bodyPr>
          <a:lstStyle/>
          <a:p>
            <a:pPr algn="l" rtl="0"/>
            <a:endParaRPr lang="pt-BR" sz="4000" dirty="0"/>
          </a:p>
          <a:p>
            <a:pPr algn="l" rtl="0"/>
            <a:r>
              <a:rPr lang="pt-BR" sz="4000" dirty="0"/>
              <a:t>Nom de Dieu révélé à Moïse dans </a:t>
            </a:r>
            <a:r>
              <a:rPr lang="en-US" sz="4000" dirty="0"/>
              <a:t>Exode 3:14</a:t>
            </a:r>
            <a:br>
              <a:rPr lang="en-US" sz="4000" dirty="0"/>
            </a:br>
            <a:endParaRPr lang="en-US" sz="4000" dirty="0"/>
          </a:p>
          <a:p>
            <a:pPr algn="l" rtl="0"/>
            <a:r>
              <a:rPr lang="en-US" sz="4000" dirty="0"/>
              <a:t>Il s'agit du nom de l'Être ultime, indépendant et complet.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470095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79F0EB-3B81-03DA-BEF7-39E6724BE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D9E0F-06FA-FF47-A63C-182B8382C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5051" y="420544"/>
            <a:ext cx="7660563" cy="1296496"/>
          </a:xfrm>
        </p:spPr>
        <p:txBody>
          <a:bodyPr>
            <a:normAutofit/>
          </a:bodyPr>
          <a:lstStyle/>
          <a:p>
            <a:pPr algn="ctr" rtl="0"/>
            <a:r>
              <a:rPr lang="en-US" sz="4900" b="1" dirty="0"/>
              <a:t>JE SUIS</a:t>
            </a:r>
            <a:endParaRPr lang="pt-BR" sz="4900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5294387-BF61-F5B9-D6D8-66B43650D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0145" y="1579418"/>
            <a:ext cx="8409709" cy="5061238"/>
          </a:xfrm>
        </p:spPr>
        <p:txBody>
          <a:bodyPr>
            <a:normAutofit/>
          </a:bodyPr>
          <a:lstStyle/>
          <a:p>
            <a:pPr algn="l" rtl="0"/>
            <a:r>
              <a:rPr lang="en-US" sz="4000" dirty="0"/>
              <a:t>Jésus a également utilisé de nombreuses </a:t>
            </a:r>
            <a:r>
              <a:rPr lang="en-US" sz="4000" dirty="0" err="1"/>
              <a:t>déclarations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 err="1"/>
              <a:t>commençant</a:t>
            </a:r>
            <a:r>
              <a:rPr lang="en-US" sz="4000" dirty="0"/>
              <a:t> par « Je suis » </a:t>
            </a:r>
            <a:br>
              <a:rPr lang="en-US" sz="4000" dirty="0"/>
            </a:br>
            <a:r>
              <a:rPr lang="en-US" sz="4000" dirty="0"/>
              <a:t>pour se révéler comme Dieu, </a:t>
            </a:r>
            <a:br>
              <a:rPr lang="en-US" sz="4000" dirty="0"/>
            </a:br>
            <a:r>
              <a:rPr lang="en-US" sz="4000" dirty="0" err="1"/>
              <a:t>telles</a:t>
            </a:r>
            <a:r>
              <a:rPr lang="en-US" sz="4000" dirty="0"/>
              <a:t> </a:t>
            </a:r>
            <a:r>
              <a:rPr lang="en-US" sz="4000" dirty="0" err="1"/>
              <a:t>que</a:t>
            </a:r>
            <a:r>
              <a:rPr lang="en-US" sz="4000" dirty="0"/>
              <a:t> : « Je suis le pain de vie » </a:t>
            </a:r>
            <a:br>
              <a:rPr lang="en-US" sz="4000" dirty="0"/>
            </a:br>
            <a:r>
              <a:rPr lang="en-US" sz="4000" dirty="0"/>
              <a:t>(Jean 6:35).</a:t>
            </a:r>
          </a:p>
          <a:p>
            <a:pPr marL="0" indent="0" algn="l" rtl="0">
              <a:buNone/>
            </a:pPr>
            <a:endParaRPr lang="en-US" sz="4000" dirty="0"/>
          </a:p>
          <a:p>
            <a:pPr algn="l" rtl="0"/>
            <a:r>
              <a:rPr lang="en-US" sz="4000" dirty="0"/>
              <a:t>JE SUIS est passé, présent et futur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49940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ED30F3-1599-60ED-CEA4-CBA80E020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22984-365A-84C7-9182-953F93D247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endParaRPr lang="en-US" sz="44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/>
              <a:t>fait référence à Dieu de manière similaire : « </a:t>
            </a:r>
            <a:r>
              <a:rPr lang="fr-FR" sz="4400" dirty="0"/>
              <a:t>celui qui </a:t>
            </a:r>
            <a:r>
              <a:rPr lang="fr-FR" sz="4400" i="1" dirty="0"/>
              <a:t>est</a:t>
            </a:r>
            <a:r>
              <a:rPr lang="fr-FR" sz="4400" dirty="0"/>
              <a:t>, qui </a:t>
            </a:r>
            <a:r>
              <a:rPr lang="fr-FR" sz="4400" i="1" dirty="0"/>
              <a:t>était</a:t>
            </a:r>
            <a:r>
              <a:rPr lang="fr-FR" sz="4400" dirty="0"/>
              <a:t>, et qui </a:t>
            </a:r>
            <a:r>
              <a:rPr lang="fr-FR" sz="4400" i="1" dirty="0"/>
              <a:t>viendra</a:t>
            </a:r>
            <a:r>
              <a:rPr lang="en-US" sz="4400" dirty="0"/>
              <a:t>."</a:t>
            </a:r>
          </a:p>
          <a:p>
            <a:pPr marL="0" indent="0" algn="l" rtl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17DCBD-D6C7-66CE-49AE-A2A8661F3D37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5400" b="1" dirty="0">
                <a:solidFill>
                  <a:schemeClr val="bg1"/>
                </a:solidFill>
              </a:rPr>
              <a:t>Apocalypse 1:4,8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512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AE6740-8183-ED03-2823-5F53BFE77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3A687-AFF9-15BB-025A-2C97D19BA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793" y="217344"/>
            <a:ext cx="9959108" cy="1325563"/>
          </a:xfrm>
        </p:spPr>
        <p:txBody>
          <a:bodyPr>
            <a:normAutofit/>
          </a:bodyPr>
          <a:lstStyle/>
          <a:p>
            <a:pPr algn="l" rtl="0"/>
            <a:r>
              <a:rPr lang="en-US" b="1" dirty="0">
                <a:solidFill>
                  <a:schemeClr val="bg1"/>
                </a:solidFill>
              </a:rPr>
              <a:t>Prière utilisant le nom et </a:t>
            </a:r>
            <a:r>
              <a:rPr lang="en-US" b="1" dirty="0" err="1">
                <a:solidFill>
                  <a:schemeClr val="bg1"/>
                </a:solidFill>
              </a:rPr>
              <a:t>l’idée</a:t>
            </a:r>
            <a:r>
              <a:rPr lang="en-US" b="1" dirty="0">
                <a:solidFill>
                  <a:schemeClr val="bg1"/>
                </a:solidFill>
              </a:rPr>
              <a:t> de JE SUIS.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907D5-2F3F-E1CB-B027-27A45B09F8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10153072" cy="4510520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endParaRPr lang="en-US" sz="4400" dirty="0"/>
          </a:p>
          <a:p>
            <a:pPr lvl="0" algn="l" rtl="0"/>
            <a:r>
              <a:rPr lang="en-CA" sz="3600" i="1" dirty="0" err="1"/>
              <a:t>Écritures</a:t>
            </a:r>
            <a:r>
              <a:rPr lang="en-CA" sz="3600" i="1" dirty="0"/>
              <a:t> :</a:t>
            </a:r>
            <a:r>
              <a:rPr lang="en-CA" sz="3600" dirty="0"/>
              <a:t> Exode 3:13-15 ; Jean 10:7-11; 14:6</a:t>
            </a:r>
          </a:p>
          <a:p>
            <a:pPr marL="0" lvl="0" indent="0" algn="l" rtl="0">
              <a:buNone/>
            </a:pPr>
            <a:endParaRPr lang="en-US" sz="3600" dirty="0"/>
          </a:p>
          <a:p>
            <a:pPr lvl="0" algn="l" rtl="0"/>
            <a:r>
              <a:rPr lang="en-CA" sz="3600" i="1" dirty="0" err="1"/>
              <a:t>Prière</a:t>
            </a:r>
            <a:r>
              <a:rPr lang="en-CA" sz="3600" i="1" dirty="0"/>
              <a:t> : </a:t>
            </a:r>
            <a:r>
              <a:rPr lang="en-CA" sz="3600" dirty="0"/>
              <a:t>Tu es le Grand JE SUIS, le Seul parfaitement autosuffisant. Merci de me permettre de </a:t>
            </a:r>
            <a:r>
              <a:rPr lang="en-CA" sz="3600" dirty="0" err="1"/>
              <a:t>trouver</a:t>
            </a:r>
            <a:r>
              <a:rPr lang="en-CA" sz="3600" dirty="0"/>
              <a:t> </a:t>
            </a:r>
            <a:br>
              <a:rPr lang="en-CA" sz="3600" dirty="0"/>
            </a:br>
            <a:r>
              <a:rPr lang="en-CA" sz="3600" dirty="0" err="1"/>
              <a:t>en</a:t>
            </a:r>
            <a:r>
              <a:rPr lang="en-CA" sz="3600" dirty="0"/>
              <a:t> Toi tout ce dont j'ai besoin.</a:t>
            </a:r>
            <a:endParaRPr lang="en-US" sz="3600" dirty="0"/>
          </a:p>
          <a:p>
            <a:pPr marL="0" indent="0" algn="l" rtl="0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214873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</TotalTime>
  <Words>1179</Words>
  <Application>Microsoft Office PowerPoint</Application>
  <PresentationFormat>Widescreen</PresentationFormat>
  <Paragraphs>124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Arizonia</vt:lpstr>
      <vt:lpstr>Calibri</vt:lpstr>
      <vt:lpstr>Calibri Light</vt:lpstr>
      <vt:lpstr>Montserrat</vt:lpstr>
      <vt:lpstr>Montserrat Black</vt:lpstr>
      <vt:lpstr>Montserrat SemiBold</vt:lpstr>
      <vt:lpstr>Roboto</vt:lpstr>
      <vt:lpstr>Office Theme</vt:lpstr>
      <vt:lpstr>PowerPoint Presentation</vt:lpstr>
      <vt:lpstr>Le « nom » de Dieu,</vt:lpstr>
      <vt:lpstr>Écritures sur le nom de Dieu</vt:lpstr>
      <vt:lpstr>Écritures sur le nom de Dieu</vt:lpstr>
      <vt:lpstr>Écritures sur le Nom de Dieu</vt:lpstr>
      <vt:lpstr>                       JE SUIS </vt:lpstr>
      <vt:lpstr>JE SUIS</vt:lpstr>
      <vt:lpstr>PowerPoint Presentation</vt:lpstr>
      <vt:lpstr>Prière utilisant le nom et l’idée de JE SUIS.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creator>Erika Miike</dc:creator>
  <cp:lastModifiedBy>Esther Hanselmann</cp:lastModifiedBy>
  <cp:revision>17</cp:revision>
  <cp:lastPrinted>2026-01-26T10:19:59Z</cp:lastPrinted>
  <dcterms:created xsi:type="dcterms:W3CDTF">2023-02-14T12:16:54Z</dcterms:created>
  <dcterms:modified xsi:type="dcterms:W3CDTF">2026-01-26T13:32:37Z</dcterms:modified>
</cp:coreProperties>
</file>